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aleway Medium" panose="020B0604020202020204" charset="0"/>
      <p:regular r:id="rId11"/>
      <p:bold r:id="rId12"/>
      <p:italic r:id="rId13"/>
      <p:boldItalic r:id="rId14"/>
    </p:embeddedFont>
    <p:embeddedFont>
      <p:font typeface="PT Sans Narrow" panose="020B0604020202020204" charset="0"/>
      <p:regular r:id="rId15"/>
      <p:bold r:id="rId16"/>
    </p:embeddedFont>
    <p:embeddedFont>
      <p:font typeface="Raleway" panose="020B0604020202020204" charset="0"/>
      <p:regular r:id="rId17"/>
      <p:bold r:id="rId18"/>
      <p:italic r:id="rId19"/>
      <p:boldItalic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795801" y="3238450"/>
            <a:ext cx="69261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Desarrollado por Carlos Molina Sánchez-Mateos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IES Juan Bosco - 2024/2025</a:t>
            </a:r>
            <a:endParaRPr sz="2000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425" y="574624"/>
            <a:ext cx="5705149" cy="2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0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chemeClr val="dk1"/>
                </a:solidFill>
              </a:rPr>
              <a:t>Que es LiveStats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258650" y="16279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0">
                <a:latin typeface="Lato"/>
                <a:ea typeface="Lato"/>
                <a:cs typeface="Lato"/>
                <a:sym typeface="Lato"/>
              </a:rPr>
              <a:t>LiveStats es una plataforma digital diseñada para registrar y mostrar estadisticas deportivas en tiempo real. </a:t>
            </a:r>
            <a:br>
              <a:rPr lang="es" sz="1500" b="0">
                <a:latin typeface="Lato"/>
                <a:ea typeface="Lato"/>
                <a:cs typeface="Lato"/>
                <a:sym typeface="Lato"/>
              </a:rPr>
            </a:br>
            <a:r>
              <a:rPr lang="es" sz="1500" b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s" sz="1500" b="0">
                <a:latin typeface="Lato"/>
                <a:ea typeface="Lato"/>
                <a:cs typeface="Lato"/>
                <a:sym typeface="Lato"/>
              </a:rPr>
            </a:br>
            <a:r>
              <a:rPr lang="es" sz="1500" b="0">
                <a:latin typeface="Lato"/>
                <a:ea typeface="Lato"/>
                <a:cs typeface="Lato"/>
                <a:sym typeface="Lato"/>
              </a:rPr>
              <a:t>La aplicación está dirigida principalmente a ligas locales, amateurs y semiprofesionales que buscan un medio digital.</a:t>
            </a:r>
            <a:br>
              <a:rPr lang="es" sz="1500" b="0">
                <a:latin typeface="Lato"/>
                <a:ea typeface="Lato"/>
                <a:cs typeface="Lato"/>
                <a:sym typeface="Lato"/>
              </a:rPr>
            </a:br>
            <a:r>
              <a:rPr lang="es" sz="1500" b="0">
                <a:latin typeface="Lato"/>
                <a:ea typeface="Lato"/>
                <a:cs typeface="Lato"/>
                <a:sym typeface="Lato"/>
              </a:rPr>
              <a:t/>
            </a:r>
            <a:br>
              <a:rPr lang="es" sz="1500" b="0">
                <a:latin typeface="Lato"/>
                <a:ea typeface="Lato"/>
                <a:cs typeface="Lato"/>
                <a:sym typeface="Lato"/>
              </a:rPr>
            </a:br>
            <a:r>
              <a:rPr lang="es" sz="1500" b="0">
                <a:latin typeface="Lato"/>
                <a:ea typeface="Lato"/>
                <a:cs typeface="Lato"/>
                <a:sym typeface="Lato"/>
              </a:rPr>
              <a:t>Responde a la necesidad de modernizar este proceso, facilitando el trabajo de los agentes involucrados.</a:t>
            </a:r>
            <a:endParaRPr sz="1500" b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 descr="Basketball on basketball court, elevated view (proporcionado por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334" y="1"/>
            <a:ext cx="34306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Trozo de cinta adhesiva que pega una nota a la diapositiva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060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Objetivos Clave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2602500" y="1214900"/>
            <a:ext cx="39390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Registro en tiempo real de las acciones del partido.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Sistema robusto para el almacenamiento y gestión de datos deportivos.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Visualización clara y gráfica de estadísticas por jugador, equipo y partido.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Gestión integral de competiciones: equipos, jugadores, partidos, etc.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Sistema de autenticación con control de acceso mediante roles de usuario.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6"/>
          <p:cNvGrpSpPr/>
          <p:nvPr/>
        </p:nvGrpSpPr>
        <p:grpSpPr>
          <a:xfrm>
            <a:off x="6931938" y="2606435"/>
            <a:ext cx="2212050" cy="2537076"/>
            <a:chOff x="6803275" y="395363"/>
            <a:chExt cx="2212050" cy="2537076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 descr="Trozo de cinta adhesiva que pega una nota a la diapositiva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6944787" y="661903"/>
              <a:ext cx="18825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None/>
              </a:pPr>
              <a:endParaRPr sz="1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290475" y="441000"/>
            <a:ext cx="4461300" cy="47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Lenguaje y framework principal</a:t>
            </a:r>
            <a:endParaRPr sz="18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Framework: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Symfony, que proporciona una estructura sólida y organizada para el desarrollo de aplicaciones web en PHP.</a:t>
            </a:r>
            <a:b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 b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Lenguaje principal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PHP, utilizado para desarrollar la lógica de negocio mediante controladores, entidades y repositorios.</a:t>
            </a:r>
            <a:b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 b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Plantillas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Twig, usado para separar la presentación del backend y generar vistas dinámicas.</a:t>
            </a:r>
            <a:b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 b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Interfaz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HTML y CSS para la estructura y diseño visual; JavaScript (con jQuery y AJAX) para la interacción sin recarga de página.</a:t>
            </a:r>
            <a:b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 b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Diseño responsive: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Bootstrap, que ofrece componentes listos para formularios, botones, tablas e iconos.</a:t>
            </a:r>
            <a:b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100" b="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aleway Medium"/>
              <a:buChar char="●"/>
            </a:pPr>
            <a:r>
              <a:rPr lang="es" sz="1100">
                <a:solidFill>
                  <a:srgbClr val="FFFFFF"/>
                </a:solidFill>
              </a:rPr>
              <a:t>Docker</a:t>
            </a:r>
            <a:r>
              <a:rPr lang="es" sz="1100" b="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para despliegue rápido y sencillo para cualquier usuario</a:t>
            </a:r>
            <a:r>
              <a:rPr lang="es" sz="1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solidFill>
                <a:schemeClr val="accent5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375" y="0"/>
            <a:ext cx="2823025" cy="28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7096600" y="3078075"/>
            <a:ext cx="2039400" cy="1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Composer</a:t>
            </a:r>
            <a:endParaRPr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symfony/framework-bundle</a:t>
            </a:r>
            <a:endParaRPr sz="1000"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symfony/security-bundle </a:t>
            </a:r>
            <a:endParaRPr sz="1000"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0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doctrine/orm-pack</a:t>
            </a:r>
            <a:endParaRPr sz="1000"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000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doctrine/annotations</a:t>
            </a:r>
            <a:endParaRPr sz="1000"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9563" y="3078075"/>
            <a:ext cx="2381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4925" y="470138"/>
            <a:ext cx="1882738" cy="188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53550" y="172675"/>
            <a:ext cx="8762400" cy="28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Base de datos y gestión con Doctrine</a:t>
            </a:r>
            <a:endParaRPr sz="18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La base de datos del proyecto está estructurada en MySQL/MariaDB y gestionada a través del ORM Doctrine, que permite mapear las entidades de PHP directamente a tablas relacionales.</a:t>
            </a: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En lugar de crear tablas manualmente, se utilizan migraciones automáticas, generadas desde el propio código con comandos como:</a:t>
            </a:r>
            <a:b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php bin/console doctrine:migrations:diff para detectar cambios.</a:t>
            </a:r>
            <a:b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php bin/console doctrine:migrations:migrate para aplicarlos.</a:t>
            </a:r>
            <a:b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Char char="●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Esto garantiza que el modelo de datos esté siempre sincronizado con la lógica del sistema gracias a que gestiona las relaciones entre entidades (como equipos, jugadores, partidos y estadísticas)</a:t>
            </a: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 Medium"/>
              <a:buChar char="●"/>
            </a:pPr>
            <a:r>
              <a:rPr lang="es" sz="1000" b="0">
                <a:latin typeface="Raleway Medium"/>
                <a:ea typeface="Raleway Medium"/>
                <a:cs typeface="Raleway Medium"/>
                <a:sym typeface="Raleway Medium"/>
              </a:rPr>
              <a:t>+ Creación de triggers para automatización de las estadísticas </a:t>
            </a:r>
            <a:endParaRPr sz="1000" b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38" y="3068725"/>
            <a:ext cx="8348322" cy="19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body" idx="2"/>
          </p:nvPr>
        </p:nvSpPr>
        <p:spPr>
          <a:xfrm>
            <a:off x="4917300" y="288150"/>
            <a:ext cx="3837000" cy="45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b="1">
                <a:latin typeface="PT Sans Narrow"/>
                <a:ea typeface="PT Sans Narrow"/>
                <a:cs typeface="PT Sans Narrow"/>
                <a:sym typeface="PT Sans Narrow"/>
              </a:rPr>
              <a:t>Código de la aplicación</a:t>
            </a:r>
            <a:endParaRPr b="1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Modelo-Vista-Controlador (MVC).</a:t>
            </a:r>
            <a:endParaRPr sz="9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85750" algn="l" rtl="0">
              <a:spcBef>
                <a:spcPts val="120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s" sz="1000" b="1" u="sng">
                <a:latin typeface="Raleway"/>
                <a:ea typeface="Raleway"/>
                <a:cs typeface="Raleway"/>
                <a:sym typeface="Raleway"/>
              </a:rPr>
              <a:t>Controladores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s" sz="1000" b="1" i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Stats Controller</a:t>
            </a:r>
            <a:r>
              <a:rPr lang="es" sz="900">
                <a:solidFill>
                  <a:srgbClr val="188038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gestiona todo lo relacionado con los partidos: creación, visualización y registro de acciones.</a:t>
            </a:r>
            <a:b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9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s" sz="1000" b="1" u="sng">
                <a:latin typeface="Raleway"/>
                <a:ea typeface="Raleway"/>
                <a:cs typeface="Raleway"/>
                <a:sym typeface="Raleway"/>
              </a:rPr>
              <a:t>Vistas</a:t>
            </a:r>
            <a:r>
              <a:rPr lang="es" sz="1000"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 Están construidas con </a:t>
            </a:r>
            <a:r>
              <a:rPr lang="es" sz="1000" b="1" i="1">
                <a:latin typeface="Raleway"/>
                <a:ea typeface="Raleway"/>
                <a:cs typeface="Raleway"/>
                <a:sym typeface="Raleway"/>
              </a:rPr>
              <a:t>Twig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, el motor de plantillas de </a:t>
            </a:r>
            <a:r>
              <a:rPr lang="es" sz="1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Symfony.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 Esto permite reutilizar elementos como menús, cabeceras o formularios sin duplicar código.</a:t>
            </a:r>
            <a:b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9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●"/>
            </a:pPr>
            <a:r>
              <a:rPr lang="es" sz="1000" b="1" u="sng">
                <a:latin typeface="Raleway"/>
                <a:ea typeface="Raleway"/>
                <a:cs typeface="Raleway"/>
                <a:sym typeface="Raleway"/>
              </a:rPr>
              <a:t>Modelo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: Está compuesto por las entidades de Doctrine, que representan las tablas y sus repositorios</a:t>
            </a:r>
            <a:b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</a:br>
            <a:endParaRPr sz="9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900" b="1">
                <a:latin typeface="Raleway"/>
                <a:ea typeface="Raleway"/>
                <a:cs typeface="Raleway"/>
                <a:sym typeface="Raleway"/>
              </a:rPr>
              <a:t>J</a:t>
            </a:r>
            <a:r>
              <a:rPr lang="es" sz="1000" b="1">
                <a:latin typeface="Raleway"/>
                <a:ea typeface="Raleway"/>
                <a:cs typeface="Raleway"/>
                <a:sym typeface="Raleway"/>
              </a:rPr>
              <a:t>Query y AJAX </a:t>
            </a:r>
            <a:r>
              <a:rPr lang="es" sz="900">
                <a:latin typeface="Raleway Medium"/>
                <a:ea typeface="Raleway Medium"/>
                <a:cs typeface="Raleway Medium"/>
                <a:sym typeface="Raleway Medium"/>
              </a:rPr>
              <a:t>para mejorar la experiencia del usuario, permitiendo actualizar datos (acciones del partido) sin necesidad de recargar la página.</a:t>
            </a:r>
            <a:endParaRPr sz="9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000" b="1">
              <a:solidFill>
                <a:schemeClr val="dk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9325"/>
            <a:ext cx="4572001" cy="195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4573400" y="-100"/>
            <a:ext cx="4572000" cy="5143500"/>
          </a:xfrm>
          <a:prstGeom prst="rect">
            <a:avLst/>
          </a:prstGeom>
          <a:solidFill>
            <a:srgbClr val="35353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0" y="-100"/>
            <a:ext cx="4572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68925" y="554275"/>
            <a:ext cx="4449000" cy="3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T Sans Narrow"/>
                <a:ea typeface="PT Sans Narrow"/>
                <a:cs typeface="PT Sans Narrow"/>
                <a:sym typeface="PT Sans Narrow"/>
              </a:rPr>
              <a:t>A futuro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400" b="0"/>
              <a:t>Realización de vista para poder seguir partido en vivo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b="0"/>
              <a:t>Estructuración completa de temporadas, jornadas, clasificación, etc. 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b="0"/>
              <a:t>Mayor control a la hora de hacer estadísticas, relacionando tipos de acciones con otras. 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b="0"/>
              <a:t>Controlar la habilitación de inicio de partidos en base a hora programada  </a:t>
            </a:r>
            <a:endParaRPr sz="1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100" y="2571750"/>
            <a:ext cx="2726600" cy="2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DemostracionCarlosMolin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8625"/>
            <a:ext cx="91440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Presentación en pantalla (16:9)</PresentationFormat>
  <Paragraphs>48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Raleway Medium</vt:lpstr>
      <vt:lpstr>PT Sans Narrow</vt:lpstr>
      <vt:lpstr>Raleway</vt:lpstr>
      <vt:lpstr>Lato</vt:lpstr>
      <vt:lpstr>Swiss</vt:lpstr>
      <vt:lpstr>Presentación de PowerPoint</vt:lpstr>
      <vt:lpstr>Que es LiveStats</vt:lpstr>
      <vt:lpstr>Presentación de PowerPoint</vt:lpstr>
      <vt:lpstr>Lenguaje y framework principal Framework: Symfony, que proporciona una estructura sólida y organizada para el desarrollo de aplicaciones web en PHP.  Lenguaje principal: PHP, utilizado para desarrollar la lógica de negocio mediante controladores, entidades y repositorios.  Plantillas: Twig, usado para separar la presentación del backend y generar vistas dinámicas.  Interfaz: HTML y CSS para la estructura y diseño visual; JavaScript (con jQuery y AJAX) para la interacción sin recarga de página.  Diseño responsive: Bootstrap, que ofrece componentes listos para formularios, botones, tablas e iconos.  Docker: para despliegue rápido y sencillo para cualquier usuario.</vt:lpstr>
      <vt:lpstr>Base de datos y gestión con Doctrine La base de datos del proyecto está estructurada en MySQL/MariaDB y gestionada a través del ORM Doctrine, que permite mapear las entidades de PHP directamente a tablas relacionales. En lugar de crear tablas manualmente, se utilizan migraciones automáticas, generadas desde el propio código con comandos como:  php bin/console doctrine:migrations:diff para detectar cambios.  php bin/console doctrine:migrations:migrate para aplicarlos.  Esto garantiza que el modelo de datos esté siempre sincronizado con la lógica del sistema gracias a que gestiona las relaciones entre entidades (como equipos, jugadores, partidos y estadísticas) + Creación de triggers para automatización de las estadísticas  </vt:lpstr>
      <vt:lpstr>Presentación de PowerPoint</vt:lpstr>
      <vt:lpstr>A futuro  Realización de vista para poder seguir partido en vivo  Estructuración completa de temporadas, jornadas, clasificación, etc.   Mayor control a la hora de hacer estadísticas, relacionando tipos de acciones con otras.   Controlar la habilitación de inicio de partidos en base a hora programada 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carlos</cp:lastModifiedBy>
  <cp:revision>1</cp:revision>
  <dcterms:modified xsi:type="dcterms:W3CDTF">2025-06-11T19:45:46Z</dcterms:modified>
</cp:coreProperties>
</file>